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Medium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Tahoma" pitchFamily="34" charset="0"/>
      <p:regular r:id="rId18"/>
      <p:bold r:id="rId19"/>
    </p:embeddedFont>
    <p:embeddedFont>
      <p:font typeface="Public Sans" charset="0"/>
      <p:regular r:id="rId20"/>
    </p:embeddedFont>
    <p:embeddedFont>
      <p:font typeface="EB Garamond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49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516" y="18"/>
      </p:cViewPr>
      <p:guideLst>
        <p:guide orient="horz" pos="2395"/>
        <p:guide orient="horz" pos="1429"/>
        <p:guide orient="horz" pos="149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00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“To-Do Planner”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Task - 1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0" y="0"/>
            <a:ext cx="8991599" cy="4881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To-Do Planner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80" y="1155065"/>
            <a:ext cx="4548505" cy="310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0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project focuses on delivering an efficient task management system with user-friendly features. It offers cross-platform accessibility for convenient task management on web and mobile devices. Collaborative capabilities enable users to share tasks and work together seamlessly. Additionally, customization options and goal tracking features provide a personalized and productive task management experience.</a:t>
            </a:r>
            <a:endParaRPr sz="1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EB Garamond Medium" panose="00000600000000000000"/>
              <a:cs typeface="Times New Roman" panose="02020603050405020304" pitchFamily="18" charset="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8425"/>
            <a:ext cx="8966200" cy="4977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1" y="2199949"/>
          <a:ext cx="4259230" cy="2621656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1151"/>
                <a:gridCol w="1717616"/>
                <a:gridCol w="810463"/>
              </a:tblGrid>
              <a:tr h="3967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5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Au721220104046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indhuja.R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Jeevitha.V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Au721220104057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 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Karthikeyan.C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542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Au721220104024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400" b="1" u="none" strike="noStrike" cap="none" dirty="0" err="1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itun.G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“To-Do Planner”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161925" y="266699"/>
            <a:ext cx="8982075" cy="48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675" y="266699"/>
            <a:ext cx="17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Task-1</a:t>
            </a:r>
            <a:endParaRPr lang="en-JM" sz="1800" b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37" y="598576"/>
            <a:ext cx="7731512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Analysis: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 project objectives, scope, and user requirements, considering market research and budget constraints.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an intuitive UI with React for the front end and build Java-based server-side components.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Implementation: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essential features, such as task management, collaboration tools, and goal tracking.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Deployment: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reliability and security through rigorous testing, followed by successful deployment.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Enhancement: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Continually gather user feedback and make updates to keep the To-Do Planner efficient and user-centric.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337" y="3330497"/>
            <a:ext cx="8184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involved providing information and guidance on developing a To-Do Planner project. This included creating a project title, defining a problem statement, proposing a solution, identifying technologies, and outlining key features. Additionally, we discussed the importance of a comprehensive To-Do Planner, technology choices (including Java), and key benefits. The task also involved outlining the development scope, step-wise description, and important project points. Finally, we crafted an introductory paragraph and summarized the project in various lengths, from multiple paragraphs to a few lines.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75030" y="2237137"/>
            <a:ext cx="28829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sz="1600" i="0" dirty="0">
                <a:solidFill>
                  <a:schemeClr val="bg2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https://github.com/SahiSindhu</a:t>
            </a:r>
            <a:endParaRPr sz="1600" i="0" dirty="0">
              <a:solidFill>
                <a:schemeClr val="bg2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416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EB Garamond Medium</vt:lpstr>
      <vt:lpstr>Calibri</vt:lpstr>
      <vt:lpstr>Noto Sans Symbols</vt:lpstr>
      <vt:lpstr>Tahoma</vt:lpstr>
      <vt:lpstr>EB Garamond SemiBold</vt:lpstr>
      <vt:lpstr>Times New Roman</vt:lpstr>
      <vt:lpstr>Public Sans</vt:lpstr>
      <vt:lpstr>EB Garamond</vt:lpstr>
      <vt:lpstr>Simple Light</vt:lpstr>
      <vt:lpstr>PowerPoint Presentation</vt:lpstr>
      <vt:lpstr>To-Do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10</cp:revision>
  <dcterms:created xsi:type="dcterms:W3CDTF">2020-08-13T11:21:00Z</dcterms:created>
  <dcterms:modified xsi:type="dcterms:W3CDTF">2023-11-01T04:44:22Z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B2A457FA279A407D9B15C66698A2BED6_12</vt:lpwstr>
  </property>
  <property fmtid="{D5CDD505-2E9C-101B-9397-08002B2CF9AE}" pid="3" name="KSOProductBuildVer">
    <vt:lpwstr>1033-12.2.0.13266</vt:lpwstr>
  </property>
</Properties>
</file>